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1B76-0479-47E7-8418-BBD60DA5C199}" type="datetimeFigureOut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0424A-2894-4E2C-AD40-F32A72A3E2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0424A-2894-4E2C-AD40-F32A72A3E27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06312BD-CDEB-443B-AAE7-AF70B8F0793E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8275-5C2D-418A-9B6A-CB5DA5C3B2D4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CB14-6922-47DA-B111-FACE996FDF88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A178FE9-3C82-4364-8D24-7F3EC9EC4429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8C0DE20-EA1C-468E-BE45-0947387C939C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B8C21B-1C82-4A6F-96D8-88F6DBDA37E5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AA66175-9455-4EE8-AFB9-76C1A7E8FA9F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6175-9455-4EE8-AFB9-76C1A7E8FA9F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AA66175-9455-4EE8-AFB9-76C1A7E8FA9F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F6D81AE-B91F-47D6-9A4F-A5097BB1DE05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458C899-6B3A-40EF-AAE9-A927D82874C4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AA66175-9455-4EE8-AFB9-76C1A7E8FA9F}" type="datetime1">
              <a:rPr lang="en-US" smtClean="0"/>
              <a:pPr/>
              <a:t>9/23/2010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358D6B3-959D-4D7A-BA6F-03BFBD94F3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randomBar dir="vert"/>
  </p:transition>
  <p:timing>
    <p:tnLst>
      <p:par>
        <p:cTn id="1" dur="indefinite" restart="never" nodeType="tmRoot"/>
      </p:par>
    </p:tnLst>
  </p:timing>
  <p:hf sldNum="0"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thinkquest.org/04oct/00047/historycell.htm" TargetMode="External"/><Relationship Id="rId2" Type="http://schemas.openxmlformats.org/officeDocument/2006/relationships/hyperlink" Target="http://wikianswers.com/Q/why_was_the_cell_phone_invent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how.com/about_5332016_cell_phones_changed_over_tim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062912" cy="1470025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History of Technology 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Cell Phones . . .</a:t>
            </a:r>
          </a:p>
          <a:p>
            <a:r>
              <a:rPr lang="en-US" dirty="0" smtClean="0"/>
              <a:t>By: Ericka Powell</a:t>
            </a:r>
          </a:p>
          <a:p>
            <a:r>
              <a:rPr lang="en-US" dirty="0" smtClean="0"/>
              <a:t>Period 11</a:t>
            </a:r>
            <a:endParaRPr lang="en-US" dirty="0"/>
          </a:p>
        </p:txBody>
      </p:sp>
      <p:pic>
        <p:nvPicPr>
          <p:cNvPr id="1027" name="Picture 3" descr="C:\Documents and Settings\student\Local Settings\Temporary Internet Files\Content.IE5\WBX4NHYM\MP90042213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2270373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student\Local Settings\Temporary Internet Files\Content.IE5\ZJBZ1E62\MP90043092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581400"/>
            <a:ext cx="4686478" cy="311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Documents and Settings\student\Local Settings\Temporary Internet Files\Content.IE5\BZVWRPDG\MP90020205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343400"/>
            <a:ext cx="1425956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Why did I choose this topic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4478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Informal Roman" pitchFamily="66" charset="0"/>
              </a:rPr>
              <a:t>I Chose This Topic Because I Know That this is A Very Important Piece Of Technology And That Without It I Would Not Be Able To Contact Others In Time Of Need Or Danger.</a:t>
            </a:r>
          </a:p>
          <a:p>
            <a:r>
              <a:rPr lang="en-US" dirty="0" smtClean="0">
                <a:latin typeface="Informal Roman" pitchFamily="66" charset="0"/>
              </a:rPr>
              <a:t>This Topic Had A Lot Of History And Was Made Long Before I Was Here And The Topic Needed To Be On Something That Was Not Current Or Had Just been Created.</a:t>
            </a:r>
          </a:p>
          <a:p>
            <a:r>
              <a:rPr lang="en-US" dirty="0" smtClean="0">
                <a:latin typeface="Informal Roman" pitchFamily="66" charset="0"/>
              </a:rPr>
              <a:t>Also Because I Love Cell Phones And They Are Fun To Use . . . I Just Wish I Could Get A New One.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6" name="Content Placeholder 3" descr="image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58100" y="609600"/>
            <a:ext cx="1485900" cy="148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Cell Phones; who created the first one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001000" cy="3505200"/>
          </a:xfrm>
        </p:spPr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Martin Cooper Created The First Cell Phone Which Is Shown In The Picture To The Right.</a:t>
            </a:r>
          </a:p>
          <a:p>
            <a:r>
              <a:rPr lang="en-US" dirty="0" smtClean="0">
                <a:latin typeface="Informal Roman" pitchFamily="66" charset="0"/>
              </a:rPr>
              <a:t>This Phone Weighed Close To Two Pounds And Was At Least Thirteen Inches Long.</a:t>
            </a:r>
          </a:p>
          <a:p>
            <a:r>
              <a:rPr lang="en-US" dirty="0" smtClean="0">
                <a:latin typeface="Informal Roman" pitchFamily="66" charset="0"/>
              </a:rPr>
              <a:t>The Phone Was Created In 1973 Of April The Third.</a:t>
            </a:r>
          </a:p>
        </p:txBody>
      </p:sp>
      <p:pic>
        <p:nvPicPr>
          <p:cNvPr id="1027" name="Picture 3" descr="E:\Ericka.!\cell%20phone%20-%20first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352800"/>
            <a:ext cx="1828800" cy="2362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How has It Changed over time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In The First days Of The Cell Phones , They Could Only Be Used For One Hour And Could Only Hold Thirty Contacts.</a:t>
            </a:r>
          </a:p>
          <a:p>
            <a:r>
              <a:rPr lang="en-US" dirty="0" smtClean="0">
                <a:latin typeface="Informal Roman" pitchFamily="66" charset="0"/>
              </a:rPr>
              <a:t>Now It Can Hold More Than Forty Contacts And Sometimes Have Unlimited Talk Time Depending On The Type Of Phone Plan A Person Has.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1026" name="Picture 2" descr="C:\Documents and Settings\student\Local Settings\Temporary Internet Files\Content.IE5\M9EFG6YE\MC9002170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152400"/>
            <a:ext cx="1161288" cy="1759306"/>
          </a:xfrm>
          <a:prstGeom prst="rect">
            <a:avLst/>
          </a:prstGeom>
          <a:noFill/>
        </p:spPr>
      </p:pic>
      <p:pic>
        <p:nvPicPr>
          <p:cNvPr id="1028" name="Picture 4" descr="C:\Documents and Settings\student\Local Settings\Temporary Internet Files\Content.IE5\NF4Y0ZCT\MC9003450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648200"/>
            <a:ext cx="1174345" cy="832714"/>
          </a:xfrm>
          <a:prstGeom prst="rect">
            <a:avLst/>
          </a:prstGeom>
          <a:noFill/>
        </p:spPr>
      </p:pic>
      <p:pic>
        <p:nvPicPr>
          <p:cNvPr id="1029" name="Picture 5" descr="C:\Documents and Settings\student\Local Settings\Temporary Internet Files\Content.IE5\JYNWN355\MC90024034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5410200"/>
            <a:ext cx="1822399" cy="13359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Why Was it created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The Cell Phone Was Originally Created Because Martin Wanted To Be Able To Travel And Talk To Others At the Same Time.</a:t>
            </a:r>
          </a:p>
          <a:p>
            <a:r>
              <a:rPr lang="en-US" dirty="0" smtClean="0">
                <a:latin typeface="Informal Roman" pitchFamily="66" charset="0"/>
              </a:rPr>
              <a:t>It Was Also Created Because many Emergencies Would Happen That Weren’t Within The Vicinity Of Peoples’ Homes And They Needed To Inform Their Family Of Things That Happened.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2050" name="Picture 2" descr="C:\Documents and Settings\student\Local Settings\Temporary Internet Files\Content.IE5\JYNWN355\MP90042232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648200"/>
            <a:ext cx="1447801" cy="2079310"/>
          </a:xfrm>
          <a:prstGeom prst="rect">
            <a:avLst/>
          </a:prstGeom>
          <a:noFill/>
        </p:spPr>
      </p:pic>
      <p:pic>
        <p:nvPicPr>
          <p:cNvPr id="2052" name="Picture 4" descr="C:\Documents and Settings\student\Local Settings\Temporary Internet Files\Content.IE5\NF4Y0ZCT\MP90040963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648200"/>
            <a:ext cx="1372270" cy="2057400"/>
          </a:xfrm>
          <a:prstGeom prst="rect">
            <a:avLst/>
          </a:prstGeom>
          <a:noFill/>
        </p:spPr>
      </p:pic>
      <p:pic>
        <p:nvPicPr>
          <p:cNvPr id="2054" name="Picture 6" descr="C:\Documents and Settings\student\Local Settings\Temporary Internet Files\Content.IE5\WBX4NHYM\MC90038356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4876800"/>
            <a:ext cx="1276730" cy="1676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What do others find it useful for 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Some People May Find It Useful For Communication When You Are A far Distance From Someone Else.</a:t>
            </a:r>
          </a:p>
          <a:p>
            <a:r>
              <a:rPr lang="en-US" dirty="0" smtClean="0">
                <a:latin typeface="Informal Roman" pitchFamily="66" charset="0"/>
              </a:rPr>
              <a:t>Now That Phones Have the Internet It can Be Useful For looking Up Important Things and also For Setting Reminders.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3074" name="Picture 2" descr="C:\Documents and Settings\student\Local Settings\Temporary Internet Files\Content.IE5\41VQ5WEW\MC9000230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572000"/>
            <a:ext cx="1862633" cy="1826971"/>
          </a:xfrm>
          <a:prstGeom prst="rect">
            <a:avLst/>
          </a:prstGeom>
          <a:noFill/>
        </p:spPr>
      </p:pic>
      <p:pic>
        <p:nvPicPr>
          <p:cNvPr id="3077" name="Picture 5" descr="C:\Documents and Settings\student\Local Settings\Temporary Internet Files\Content.IE5\WBX4NHYM\MC90043983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572000"/>
            <a:ext cx="1863198" cy="1981200"/>
          </a:xfrm>
          <a:prstGeom prst="rect">
            <a:avLst/>
          </a:prstGeom>
          <a:noFill/>
        </p:spPr>
      </p:pic>
      <p:pic>
        <p:nvPicPr>
          <p:cNvPr id="6" name="Picture 5" descr="image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800600"/>
            <a:ext cx="1676400" cy="1676400"/>
          </a:xfrm>
          <a:prstGeom prst="rect">
            <a:avLst/>
          </a:prstGeom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The First User And Where It Started.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The First Person To Communicate With others through A Wireless Atmosphere Would Be Doctor Mahlon Loomis.</a:t>
            </a:r>
          </a:p>
          <a:p>
            <a:r>
              <a:rPr lang="en-US" dirty="0" smtClean="0">
                <a:latin typeface="Informal Roman" pitchFamily="66" charset="0"/>
              </a:rPr>
              <a:t>The First cell Phone was Created In Chicago, Illinois In 1977.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4098" name="Picture 2" descr="C:\Documents and Settings\student\Local Settings\Temporary Internet Files\Content.IE5\NF4Y0ZCT\MC9000536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953000"/>
            <a:ext cx="1411834" cy="1781251"/>
          </a:xfrm>
          <a:prstGeom prst="rect">
            <a:avLst/>
          </a:prstGeom>
          <a:noFill/>
        </p:spPr>
      </p:pic>
      <p:pic>
        <p:nvPicPr>
          <p:cNvPr id="2051" name="Picture 3" descr="C:\Documents and Settings\student\Local Settings\Temporary Internet Files\Content.IE5\41VQ5WEW\MP90040719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343400"/>
            <a:ext cx="3581400" cy="2387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139903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Distribution. . .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284159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Informal Roman" pitchFamily="66" charset="0"/>
              </a:rPr>
              <a:t>The Cell Phone was Distributed To People In 2000 And Gave Them A Free Trial That lasted Only An Hour.</a:t>
            </a:r>
          </a:p>
          <a:p>
            <a:r>
              <a:rPr lang="en-US" dirty="0" smtClean="0">
                <a:latin typeface="Informal Roman" pitchFamily="66" charset="0"/>
              </a:rPr>
              <a:t>Pretty Soon Other States Began Learning About Cell Phones And Created Companies So That they Could Make Their Own.</a:t>
            </a:r>
            <a:endParaRPr lang="en-US" dirty="0">
              <a:latin typeface="Informal Roman" pitchFamily="66" charset="0"/>
            </a:endParaRPr>
          </a:p>
        </p:txBody>
      </p:sp>
      <p:pic>
        <p:nvPicPr>
          <p:cNvPr id="5122" name="Picture 2" descr="C:\Documents and Settings\student\Local Settings\Temporary Internet Files\Content.IE5\41VQ5WEW\MP90044848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572000"/>
            <a:ext cx="2628900" cy="2103120"/>
          </a:xfrm>
          <a:prstGeom prst="rect">
            <a:avLst/>
          </a:prstGeom>
          <a:noFill/>
        </p:spPr>
      </p:pic>
      <p:pic>
        <p:nvPicPr>
          <p:cNvPr id="5124" name="Picture 4" descr="C:\Documents and Settings\student\Local Settings\Temporary Internet Files\Content.IE5\ZJBZ1E62\MC9001047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81000"/>
            <a:ext cx="1814170" cy="1081735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800600"/>
            <a:ext cx="1818742" cy="1809598"/>
          </a:xfrm>
          <a:prstGeom prst="rect">
            <a:avLst/>
          </a:prstGeom>
          <a:noFill/>
        </p:spPr>
      </p:pic>
      <p:pic>
        <p:nvPicPr>
          <p:cNvPr id="1031" name="Picture 7" descr="C:\Documents and Settings\student\Local Settings\Temporary Internet Files\Content.IE5\WBX4NHYM\MC90028186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2400"/>
            <a:ext cx="1410879" cy="13179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Engravers MT" pitchFamily="18" charset="0"/>
              </a:rPr>
              <a:t>Why Are We So Fascinated With cell Phones ???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Informal Roman" pitchFamily="66" charset="0"/>
              </a:rPr>
              <a:t>People Love These Electronic Devices Because Now There Are So many Things To Do On It. </a:t>
            </a:r>
          </a:p>
          <a:p>
            <a:r>
              <a:rPr lang="en-US" sz="2400" dirty="0" smtClean="0">
                <a:latin typeface="Informal Roman" pitchFamily="66" charset="0"/>
              </a:rPr>
              <a:t>People Can Send Text Messages To Their Friends, Be On The Internet, And Listen To Music.</a:t>
            </a:r>
          </a:p>
          <a:p>
            <a:r>
              <a:rPr lang="en-US" sz="2400" dirty="0" smtClean="0">
                <a:latin typeface="Informal Roman" pitchFamily="66" charset="0"/>
              </a:rPr>
              <a:t>This can Save A Lot Of Money Because Then You Will Not Have To Buy A Phone For Texting , Then A Mp3 Or IPod For Music , Or Buy A Computer For The Internet. </a:t>
            </a:r>
          </a:p>
          <a:p>
            <a:r>
              <a:rPr lang="en-US" sz="2400" dirty="0" smtClean="0">
                <a:latin typeface="Informal Roman" pitchFamily="66" charset="0"/>
              </a:rPr>
              <a:t>Some Phones Also Have Fun Apps To Play That Sometimes Can Be Free.</a:t>
            </a:r>
            <a:endParaRPr lang="en-US" sz="2400" dirty="0">
              <a:latin typeface="Informal Roman" pitchFamily="66" charset="0"/>
            </a:endParaRPr>
          </a:p>
        </p:txBody>
      </p:sp>
      <p:pic>
        <p:nvPicPr>
          <p:cNvPr id="3074" name="Picture 2" descr="C:\Documents and Settings\student\Local Settings\Temporary Internet Files\Content.IE5\NF4Y0ZCT\MC9004415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52400"/>
            <a:ext cx="1447800" cy="1189896"/>
          </a:xfrm>
          <a:prstGeom prst="rect">
            <a:avLst/>
          </a:prstGeom>
          <a:noFill/>
        </p:spPr>
      </p:pic>
      <p:pic>
        <p:nvPicPr>
          <p:cNvPr id="3077" name="Picture 5" descr="C:\Documents and Settings\student\Local Settings\Temporary Internet Files\Content.IE5\NF4Y0ZCT\MP90044848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953000"/>
            <a:ext cx="2667000" cy="1778000"/>
          </a:xfrm>
          <a:prstGeom prst="rect">
            <a:avLst/>
          </a:prstGeom>
          <a:noFill/>
        </p:spPr>
      </p:pic>
      <p:pic>
        <p:nvPicPr>
          <p:cNvPr id="3079" name="Picture 7" descr="C:\Documents and Settings\student\Local Settings\Temporary Internet Files\Content.IE5\HJMH5NH5\MP90021599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5029200"/>
            <a:ext cx="2438400" cy="16377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Bibliography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Image 01:http://clickfrom.buy.com/default.asp?adid=17902&amp;sURL=http%3A%2F%2Fwww.buy.com%2Fprod%2Flg-km900-black-touch-screen-unlocked-quad-band-gsm-cell-phone%2Fq%2Fsellerid%2F23093153%2Floc%2F111%2F211209914.html</a:t>
            </a:r>
          </a:p>
          <a:p>
            <a:r>
              <a:rPr lang="en-US" sz="1200" dirty="0" smtClean="0"/>
              <a:t>Image 02:http://www.tigerdirect.com/applications/searchtools/item-details.asp?EdpNo=6487561&amp;SRCCODE=GOOGLEBASE&amp;cm_mmc_o=VRqCjC7BBTkwCjCECjCE</a:t>
            </a:r>
          </a:p>
          <a:p>
            <a:r>
              <a:rPr lang="en-US" sz="1200" dirty="0" smtClean="0"/>
              <a:t>Image 03 http://www.google.com/imgres?imgurl=http://stlouis.missouri.org/citygov/recycle/Cellphones_files/cell%2520phone%2520-%2520first.bmp&amp;imgrefurl=http://stlouis.missouri.org/citygov/recycle/Cellphones.html&amp;h=400&amp;w=400&amp;sz=469&amp;tbnid=gTqgIip7Z6JtwM:&amp;tbnh=124&amp;tbnw=124&amp;prev=/images%3Fq%3Dwhat%2Bdid%2Bthe%2Bfirst%2Bcell%2Bphone%2Blook%2Blike&amp;zoom=1&amp;q=what+did+the+first+cell+phone+look+like&amp;hl=en&amp;usg=__7174PEAXG8tIIyF43z6WVB4HNUc=&amp;sa=X&amp;ei=r6uXTNy3JoL_8Aa04eCNDA&amp;ved=0CBwQ9QEwAg</a:t>
            </a:r>
          </a:p>
          <a:p>
            <a:r>
              <a:rPr lang="en-US" sz="1200" dirty="0" smtClean="0">
                <a:hlinkClick r:id="rId2"/>
              </a:rPr>
              <a:t>http://wikianswers.com/Q/why_was_the_cell_phone_invented</a:t>
            </a:r>
            <a:endParaRPr lang="en-US" sz="1200" dirty="0" smtClean="0"/>
          </a:p>
          <a:p>
            <a:r>
              <a:rPr lang="en-US" sz="1200" dirty="0" smtClean="0">
                <a:hlinkClick r:id="rId3"/>
              </a:rPr>
              <a:t>http://library.thinkquest.org/04oct/00047/historycell.htm</a:t>
            </a:r>
            <a:endParaRPr lang="en-US" sz="1200" dirty="0" smtClean="0"/>
          </a:p>
          <a:p>
            <a:r>
              <a:rPr lang="en-US" sz="1200" dirty="0" smtClean="0">
                <a:hlinkClick r:id="rId4"/>
              </a:rPr>
              <a:t>http://www.ehow.com/about_5332016_cell_phones_changed_over_time.html</a:t>
            </a:r>
            <a:endParaRPr lang="en-US" sz="1200" dirty="0" smtClean="0"/>
          </a:p>
          <a:p>
            <a:endParaRPr lang="en-US" sz="1200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125</TotalTime>
  <Words>543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History of Technology </vt:lpstr>
      <vt:lpstr>Cell Phones; who created the first one ?</vt:lpstr>
      <vt:lpstr>How has It Changed over time ?</vt:lpstr>
      <vt:lpstr>Why Was it created ?</vt:lpstr>
      <vt:lpstr>What do others find it useful for ?</vt:lpstr>
      <vt:lpstr>The First User And Where It Started.</vt:lpstr>
      <vt:lpstr>Distribution. . .</vt:lpstr>
      <vt:lpstr>Why Are We So Fascinated With cell Phones ???</vt:lpstr>
      <vt:lpstr>Bibliography</vt:lpstr>
      <vt:lpstr>Why did I choose this topic ?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15</cp:revision>
  <dcterms:created xsi:type="dcterms:W3CDTF">2010-09-17T19:03:33Z</dcterms:created>
  <dcterms:modified xsi:type="dcterms:W3CDTF">2010-09-23T18:58:08Z</dcterms:modified>
</cp:coreProperties>
</file>